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57" r:id="rId4"/>
    <p:sldId id="264" r:id="rId5"/>
    <p:sldId id="258" r:id="rId6"/>
    <p:sldId id="263" r:id="rId7"/>
    <p:sldId id="259" r:id="rId8"/>
    <p:sldId id="260" r:id="rId9"/>
    <p:sldId id="261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 snapToGrid="0"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bg-BG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bg-BG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bg-BG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9BAE0B-78A8-4946-A4DC-C98465B54991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329781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bg-BG" altLang="bg-BG" noProof="0" smtClean="0"/>
              <a:t>Редакт. стил загл. образец</a:t>
            </a:r>
            <a:endParaRPr lang="en-US" altLang="bg-BG" noProof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bg-BG" altLang="bg-BG" noProof="0" smtClean="0"/>
              <a:t>Щракнете за редакция стил подзагл. обр.</a:t>
            </a:r>
            <a:endParaRPr lang="en-US" altLang="bg-BG" noProof="0" smtClean="0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E5BA92D-3545-4578-BD5A-50B53182C081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FE900-6D92-41E1-B3CE-81F2DBE97D0A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468012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A77F2-A1B7-403A-A508-2DE60DC71ED6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3174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722ADF-848D-473A-97B6-0DF5CEB7BCBF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00206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C9C4F-8FA1-4640-92DB-68F7CE2D2A35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93452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E2D8E-4669-4BE4-A8CF-CAE3888E1362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49389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45DFA-A5E3-493C-9CD2-B020FDE39EFB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81039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E3A9F-533D-4D31-9C3E-1CB33C9DCF66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91556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59CDC-A069-434A-A27B-A65CC572076F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420714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EFA47-6733-49A1-8BF2-4205712EA14C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88466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43551-9385-4AE4-977A-0F74E3A87672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954821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bg-BG" noProof="0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bg-BG" noProof="0" smtClean="0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35422B8-8A4F-4455-8B3F-30F276F865D1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E494-047B-47B3-8B23-1E779A61B828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87361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8CAB19-34EF-42C0-AF4D-944E1F1773D5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730148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2CBF9-E9A4-447A-837A-7A17E1992056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513822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80930E-5167-401A-BEBA-55F5BE3B3FC9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99357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C489A-17B8-4AE3-AF57-2FB04DCC9A82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784924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12A65-417F-442A-8307-FDE45E8A0E49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329605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B3A76-8B89-43EE-A7FC-DC39A5617F47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054478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84E10-DD1D-45E6-AB54-5F70C5863407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720440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4C4F8-AC29-443A-8039-302C9E85252E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5859052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22D81-FDB4-4B07-9FD6-EB086DC58D26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25997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Редакт. стил загл. образец</a:t>
            </a:r>
            <a:endParaRPr lang="en-US" altLang="bg-BG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  <a:endParaRPr lang="en-US" altLang="bg-BG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2A31BC-99A0-4C6B-9FFF-5550D1B1875E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bg-BG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bg-BG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FE4410E-A47E-443E-A540-BA75C6EAAE7F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0730" y="745724"/>
            <a:ext cx="7217546" cy="1376039"/>
          </a:xfrm>
        </p:spPr>
        <p:txBody>
          <a:bodyPr/>
          <a:lstStyle/>
          <a:p>
            <a:r>
              <a:rPr lang="bg-BG" altLang="bg-BG" dirty="0" smtClean="0"/>
              <a:t>Плодови </a:t>
            </a:r>
            <a:r>
              <a:rPr lang="bg-BG" altLang="bg-BG" dirty="0" smtClean="0"/>
              <a:t>зеленчукови</a:t>
            </a:r>
            <a:r>
              <a:rPr lang="en-US" altLang="bg-BG" dirty="0" smtClean="0"/>
              <a:t> </a:t>
            </a:r>
            <a:r>
              <a:rPr lang="bg-BG" altLang="bg-BG" dirty="0" smtClean="0"/>
              <a:t>култури</a:t>
            </a:r>
            <a:r>
              <a:rPr lang="bg-BG" altLang="bg-BG" dirty="0" smtClean="0"/>
              <a:t>.</a:t>
            </a:r>
            <a:br>
              <a:rPr lang="bg-BG" altLang="bg-BG" dirty="0" smtClean="0"/>
            </a:br>
            <a:r>
              <a:rPr lang="bg-BG" altLang="bg-BG" dirty="0" smtClean="0"/>
              <a:t>Домати.</a:t>
            </a:r>
            <a:endParaRPr lang="bg-BG" altLang="bg-BG" dirty="0"/>
          </a:p>
        </p:txBody>
      </p:sp>
      <p:pic>
        <p:nvPicPr>
          <p:cNvPr id="6" name="Picture 2" descr="C:\Users\bobi\Desktop\do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19417"/>
            <a:ext cx="6354787" cy="410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783" y="381740"/>
            <a:ext cx="8496393" cy="6116714"/>
          </a:xfrm>
        </p:spPr>
        <p:txBody>
          <a:bodyPr/>
          <a:lstStyle/>
          <a:p>
            <a:pPr marL="0" indent="0">
              <a:buNone/>
            </a:pPr>
            <a:r>
              <a:rPr lang="bg-BG" altLang="bg-BG" dirty="0" smtClean="0"/>
              <a:t> І. Представители</a:t>
            </a:r>
          </a:p>
          <a:p>
            <a:pPr marL="0" indent="0">
              <a:buNone/>
            </a:pPr>
            <a:r>
              <a:rPr lang="bg-BG" altLang="bg-BG" dirty="0" smtClean="0"/>
              <a:t>Домати, пипер, патладжан, дини, пъпеши, краставици, тиквички, бамя, грах, фасул.</a:t>
            </a:r>
          </a:p>
          <a:p>
            <a:pPr marL="0" indent="0">
              <a:buNone/>
            </a:pPr>
            <a:r>
              <a:rPr lang="bg-BG" altLang="bg-BG" dirty="0" smtClean="0"/>
              <a:t>ІІ. Отглеждане на домати</a:t>
            </a:r>
          </a:p>
          <a:p>
            <a:pPr marL="0" indent="0">
              <a:buNone/>
            </a:pPr>
            <a:r>
              <a:rPr lang="bg-BG" altLang="bg-BG" dirty="0" smtClean="0"/>
              <a:t>1.Направления на отглеждане.</a:t>
            </a:r>
          </a:p>
          <a:p>
            <a:pPr marL="0" indent="0">
              <a:buNone/>
            </a:pPr>
            <a:r>
              <a:rPr lang="bg-BG" altLang="bg-BG" dirty="0" smtClean="0"/>
              <a:t>Оранжерийно и полско /ранно, средно ранно и късно/ производство.</a:t>
            </a:r>
          </a:p>
          <a:p>
            <a:pPr marL="0" indent="0">
              <a:buNone/>
            </a:pPr>
            <a:r>
              <a:rPr lang="bg-BG" altLang="bg-BG" dirty="0" smtClean="0"/>
              <a:t>2.Средно ранно полско производство.</a:t>
            </a:r>
          </a:p>
          <a:p>
            <a:pPr marL="0" indent="0">
              <a:buNone/>
            </a:pPr>
            <a:r>
              <a:rPr lang="bg-BG" altLang="bg-BG" dirty="0" smtClean="0"/>
              <a:t>а/ производство на разсад</a:t>
            </a:r>
          </a:p>
          <a:p>
            <a:pPr marL="0" indent="0">
              <a:buNone/>
            </a:pPr>
            <a:r>
              <a:rPr lang="bg-BG" altLang="bg-BG" dirty="0" smtClean="0"/>
              <a:t>Семената се засяват в </a:t>
            </a:r>
            <a:r>
              <a:rPr lang="bg-BG" altLang="bg-BG" dirty="0" err="1" smtClean="0"/>
              <a:t>култивационни</a:t>
            </a:r>
            <a:r>
              <a:rPr lang="bg-BG" altLang="bg-BG" dirty="0" smtClean="0"/>
              <a:t> съоръжения.През есента се извършва оран на дълбочина 25-28см.През пролетта се </a:t>
            </a:r>
            <a:r>
              <a:rPr lang="bg-BG" altLang="bg-BG" dirty="0" err="1" smtClean="0"/>
              <a:t>фрезува</a:t>
            </a:r>
            <a:r>
              <a:rPr lang="bg-BG" altLang="bg-BG" dirty="0" smtClean="0"/>
              <a:t> и се оформят лехите.Сеитбата е през първата половина на март.Полагат се грижи за разсада-поддържане на оптимална температура и влажност, проветряване, плевене и подхранване.</a:t>
            </a:r>
            <a:endParaRPr lang="bg-BG" alt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7984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584" y="3320249"/>
            <a:ext cx="3959441" cy="261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DSC_21441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11" y="443884"/>
            <a:ext cx="4857750" cy="280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266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5613" y="550416"/>
            <a:ext cx="7313612" cy="5088384"/>
          </a:xfrm>
        </p:spPr>
        <p:txBody>
          <a:bodyPr/>
          <a:lstStyle/>
          <a:p>
            <a:r>
              <a:rPr lang="bg-BG" altLang="bg-BG" dirty="0" smtClean="0"/>
              <a:t>б/избор на площи и подготовка на почвата</a:t>
            </a:r>
          </a:p>
          <a:p>
            <a:r>
              <a:rPr lang="bg-BG" altLang="bg-BG" dirty="0" smtClean="0"/>
              <a:t>Преди извършването на дълбоката оран се внасят 4-6тона оборски тор, 15-20кг Р</a:t>
            </a:r>
            <a:r>
              <a:rPr lang="bg-BG" altLang="bg-BG" sz="2000" dirty="0" smtClean="0"/>
              <a:t>2</a:t>
            </a:r>
            <a:r>
              <a:rPr lang="bg-BG" altLang="bg-BG" dirty="0" smtClean="0"/>
              <a:t>О</a:t>
            </a:r>
            <a:r>
              <a:rPr lang="bg-BG" altLang="bg-BG" sz="2000" dirty="0" smtClean="0"/>
              <a:t>5 и </a:t>
            </a:r>
            <a:r>
              <a:rPr lang="bg-BG" altLang="bg-BG" dirty="0" smtClean="0"/>
              <a:t>10-12кг К</a:t>
            </a:r>
            <a:r>
              <a:rPr lang="bg-BG" altLang="bg-BG" sz="2000" dirty="0" smtClean="0"/>
              <a:t>2</a:t>
            </a:r>
            <a:r>
              <a:rPr lang="bg-BG" altLang="bg-BG" dirty="0" smtClean="0"/>
              <a:t>О на дка.Оре се на 28-30см.Грубо се оформят лехите.През пролетта се бранува и окончателно се оформят лехите с комбиниран </a:t>
            </a:r>
            <a:r>
              <a:rPr lang="bg-BG" altLang="bg-BG" dirty="0" err="1" smtClean="0"/>
              <a:t>лехообразувател</a:t>
            </a:r>
            <a:r>
              <a:rPr lang="bg-BG" altLang="bg-BG" dirty="0" smtClean="0"/>
              <a:t>.</a:t>
            </a:r>
          </a:p>
          <a:p>
            <a:r>
              <a:rPr lang="bg-BG" altLang="bg-BG" dirty="0" smtClean="0"/>
              <a:t>в/засаждане – 25 април – началото на май</a:t>
            </a:r>
          </a:p>
          <a:p>
            <a:r>
              <a:rPr lang="bg-BG" altLang="bg-BG" dirty="0" smtClean="0"/>
              <a:t>Схеми 100+60х30см, 100+50х30см, 80х30см.</a:t>
            </a:r>
          </a:p>
          <a:p>
            <a:r>
              <a:rPr lang="bg-BG" altLang="bg-BG" dirty="0" smtClean="0"/>
              <a:t>Дълбочина- 2-3 см над кореновата шийка.Полива се.Разсада трябва да бъде с дължина 18-20см, с къси </a:t>
            </a:r>
            <a:r>
              <a:rPr lang="bg-BG" altLang="bg-BG" dirty="0" err="1" smtClean="0"/>
              <a:t>междувъзлия</a:t>
            </a:r>
            <a:r>
              <a:rPr lang="bg-BG" altLang="bg-BG" dirty="0" smtClean="0"/>
              <a:t> и с добре оформена коренова система.</a:t>
            </a:r>
          </a:p>
          <a:p>
            <a:endParaRPr lang="bg-BG" alt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74681" y="712433"/>
            <a:ext cx="8226425" cy="4525963"/>
          </a:xfrm>
        </p:spPr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4" name="Picture 2" descr="C:\Users\user\Desktop\domati_100_5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73" y="763480"/>
            <a:ext cx="7431072" cy="398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18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2400" dirty="0" smtClean="0"/>
              <a:t>г/грижи през вегетацията</a:t>
            </a:r>
            <a:endParaRPr lang="bg-BG" altLang="bg-BG" sz="24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411550"/>
            <a:ext cx="8226425" cy="4714613"/>
          </a:xfrm>
        </p:spPr>
        <p:txBody>
          <a:bodyPr/>
          <a:lstStyle/>
          <a:p>
            <a:pPr marL="0" indent="0">
              <a:buNone/>
            </a:pPr>
            <a:r>
              <a:rPr lang="bg-BG" altLang="bg-BG" dirty="0" smtClean="0"/>
              <a:t>Обработване на почвата, поливане,подхранване, борба с болести и неприятели.</a:t>
            </a:r>
            <a:endParaRPr lang="bg-BG" altLang="bg-BG" dirty="0"/>
          </a:p>
        </p:txBody>
      </p:sp>
      <p:pic>
        <p:nvPicPr>
          <p:cNvPr id="59396" name="Picture 4" descr="C:\Users\user\Desktop\domati-polsko-proizvodstv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0" y="2405602"/>
            <a:ext cx="3134310" cy="259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otglejdane-domati5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926" y="2930236"/>
            <a:ext cx="4184073" cy="272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obi\Desktop\domati-polski1406090630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403244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bobi\Desktop\8367dc56e499cdaa029d89a91295e8a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40968"/>
            <a:ext cx="3923928" cy="355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410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5613" y="568172"/>
            <a:ext cx="8226425" cy="5557992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д/прибиране – ръчно или с </a:t>
            </a:r>
            <a:r>
              <a:rPr lang="bg-BG" dirty="0" err="1" smtClean="0"/>
              <a:t>доматокомбайн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Беритбата започва около 20.07 и продължава до края на септември. Добивът от дка е от4 до 6.5 тона.</a:t>
            </a:r>
            <a:endParaRPr lang="bg-BG" dirty="0"/>
          </a:p>
        </p:txBody>
      </p:sp>
      <p:pic>
        <p:nvPicPr>
          <p:cNvPr id="4" name="Picture 2" descr="C:\Users\user\Desktop\tomato_harvesters-guaresi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041864"/>
            <a:ext cx="7891463" cy="408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954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Desktop\mqdefault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04" y="469136"/>
            <a:ext cx="3942506" cy="285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hqdefault[2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672" y="274431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750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3312_slide">
  <a:themeElements>
    <a:clrScheme name="Office тема 2">
      <a:dk1>
        <a:srgbClr val="000000"/>
      </a:dk1>
      <a:lt1>
        <a:srgbClr val="FFCCCC"/>
      </a:lt1>
      <a:dk2>
        <a:srgbClr val="000000"/>
      </a:dk2>
      <a:lt2>
        <a:srgbClr val="B2B2B2"/>
      </a:lt2>
      <a:accent1>
        <a:srgbClr val="8C512A"/>
      </a:accent1>
      <a:accent2>
        <a:srgbClr val="8C386B"/>
      </a:accent2>
      <a:accent3>
        <a:srgbClr val="FFE2E2"/>
      </a:accent3>
      <a:accent4>
        <a:srgbClr val="000000"/>
      </a:accent4>
      <a:accent5>
        <a:srgbClr val="C5B3AC"/>
      </a:accent5>
      <a:accent6>
        <a:srgbClr val="7E3260"/>
      </a:accent6>
      <a:hlink>
        <a:srgbClr val="8C2323"/>
      </a:hlink>
      <a:folHlink>
        <a:srgbClr val="633380"/>
      </a:folHlink>
    </a:clrScheme>
    <a:fontScheme name="Office тем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тема 1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E2E2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E2E2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E2E2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E2E2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FFFF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FFFF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FFFF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FFFF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CC"/>
      </a:lt1>
      <a:dk2>
        <a:srgbClr val="000000"/>
      </a:dk2>
      <a:lt2>
        <a:srgbClr val="B2B2B2"/>
      </a:lt2>
      <a:accent1>
        <a:srgbClr val="8C512A"/>
      </a:accent1>
      <a:accent2>
        <a:srgbClr val="8C386B"/>
      </a:accent2>
      <a:accent3>
        <a:srgbClr val="FFE2E2"/>
      </a:accent3>
      <a:accent4>
        <a:srgbClr val="000000"/>
      </a:accent4>
      <a:accent5>
        <a:srgbClr val="C5B3AC"/>
      </a:accent5>
      <a:accent6>
        <a:srgbClr val="7E3260"/>
      </a:accent6>
      <a:hlink>
        <a:srgbClr val="8C2323"/>
      </a:hlink>
      <a:folHlink>
        <a:srgbClr val="6333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E2E2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E2E2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E2E2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E2E2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FFFF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FFFF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FFFF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FFFF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тема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ind_3312_slide</Template>
  <TotalTime>289</TotalTime>
  <Words>225</Words>
  <Application>Microsoft Office PowerPoint</Application>
  <PresentationFormat>Презентация на цял екран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9</vt:i4>
      </vt:variant>
    </vt:vector>
  </HeadingPairs>
  <TitlesOfParts>
    <vt:vector size="11" baseType="lpstr">
      <vt:lpstr>ind_3312_slide</vt:lpstr>
      <vt:lpstr>1_Default Design</vt:lpstr>
      <vt:lpstr>Плодови зеленчукови култури. Домати.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г/грижи през вегетацията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Плодови зеленчукови култури.Домати.</dc:title>
  <dc:creator>user</dc:creator>
  <cp:lastModifiedBy>user</cp:lastModifiedBy>
  <cp:revision>10</cp:revision>
  <dcterms:created xsi:type="dcterms:W3CDTF">2015-12-01T10:18:56Z</dcterms:created>
  <dcterms:modified xsi:type="dcterms:W3CDTF">2015-12-02T09:06:05Z</dcterms:modified>
</cp:coreProperties>
</file>